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C67A"/>
    <a:srgbClr val="151716"/>
    <a:srgbClr val="233237"/>
    <a:srgbClr val="D5D5D5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23913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985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07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276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28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507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44778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654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21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57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562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01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166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73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993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53086D93-FCAC-47E0-A2EE-787E62CA814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682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361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33237"/>
          </a:solidFill>
          <a:ln w="38100">
            <a:solidFill>
              <a:srgbClr val="EAC6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1800"/>
          </a:p>
        </p:txBody>
      </p:sp>
    </p:spTree>
    <p:extLst>
      <p:ext uri="{BB962C8B-B14F-4D97-AF65-F5344CB8AC3E}">
        <p14:creationId xmlns:p14="http://schemas.microsoft.com/office/powerpoint/2010/main" val="4088690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84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DE61CD-629D-4488-BA5D-A99B20DC350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04202" y="331628"/>
            <a:ext cx="5956419" cy="488950"/>
          </a:xfrm>
        </p:spPr>
        <p:txBody>
          <a:bodyPr/>
          <a:lstStyle/>
          <a:p>
            <a:r>
              <a:rPr lang="pt-BR" sz="2000" b="1" dirty="0" smtClean="0">
                <a:solidFill>
                  <a:srgbClr val="EAC6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Atividade IV - Exemplos de Experimentação:</a:t>
            </a:r>
            <a:endParaRPr lang="pt-BR" sz="2000" dirty="0">
              <a:solidFill>
                <a:srgbClr val="EAC67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6E957A-D558-433C-AC26-7AD20DDFEB8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04202" y="953928"/>
            <a:ext cx="8320711" cy="5657850"/>
          </a:xfrm>
        </p:spPr>
        <p:txBody>
          <a:bodyPr>
            <a:normAutofit fontScale="47500" lnSpcReduction="20000"/>
          </a:bodyPr>
          <a:lstStyle/>
          <a:p>
            <a:pPr marL="457200" indent="-457200">
              <a:buClr>
                <a:schemeClr val="bg1"/>
              </a:buClr>
              <a:buSzPct val="100000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Conforto </a:t>
            </a:r>
            <a:r>
              <a:rPr lang="pt-BR" sz="3800" b="1" dirty="0" smtClean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Acústico</a:t>
            </a:r>
            <a:endParaRPr lang="pt-BR" sz="3800" b="1" dirty="0">
              <a:solidFill>
                <a:srgbClr val="D5D5D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indent="-457200">
              <a:buClr>
                <a:schemeClr val="bg1"/>
              </a:buClr>
              <a:buSzPct val="100000"/>
              <a:buFont typeface="Wingdings 3" charset="2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Conforto </a:t>
            </a:r>
            <a:r>
              <a:rPr lang="pt-BR" sz="3800" b="1" dirty="0" smtClean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Térmico</a:t>
            </a:r>
            <a:endParaRPr lang="pt-BR" sz="3800" b="1" dirty="0">
              <a:solidFill>
                <a:srgbClr val="D5D5D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indent="-457200">
              <a:buClr>
                <a:schemeClr val="bg1"/>
              </a:buClr>
              <a:buSzPct val="100000"/>
              <a:buFont typeface="Wingdings 3" charset="2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Arquitetura </a:t>
            </a:r>
            <a:r>
              <a:rPr lang="pt-BR" sz="3800" b="1" dirty="0" smtClean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Virtual</a:t>
            </a:r>
            <a:endParaRPr lang="pt-BR" sz="3800" b="1" dirty="0">
              <a:solidFill>
                <a:srgbClr val="D5D5D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indent="-457200">
              <a:buClr>
                <a:schemeClr val="bg1"/>
              </a:buClr>
              <a:buSzPct val="100000"/>
              <a:buFont typeface="Wingdings 3" charset="2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Detalhes Construtivos em Aço</a:t>
            </a:r>
          </a:p>
          <a:p>
            <a:pPr marL="457200" indent="-457200">
              <a:buClr>
                <a:schemeClr val="bg1"/>
              </a:buClr>
              <a:buSzPct val="100000"/>
              <a:buFont typeface="Wingdings 3" charset="2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Detalhes Construtivos em Concreto</a:t>
            </a: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Detalhes Construtivos em Madeira</a:t>
            </a: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Iluminação Natural</a:t>
            </a: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Insolação</a:t>
            </a: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Materialidade</a:t>
            </a: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Maquetes – Terreno e Entorno</a:t>
            </a: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Novos Materiais</a:t>
            </a: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Sistemas Construtivos</a:t>
            </a: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Sistemas Estruturais Mistos</a:t>
            </a: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Sustentabilidade</a:t>
            </a: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Tecnologia das Construções</a:t>
            </a: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pt-BR" sz="3800" b="1" dirty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Outros experimentos para o </a:t>
            </a:r>
            <a:r>
              <a:rPr lang="pt-BR" sz="3800" b="1" dirty="0" smtClean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Tfg</a:t>
            </a:r>
            <a:endParaRPr lang="pt-BR" sz="3800" b="1" dirty="0">
              <a:solidFill>
                <a:srgbClr val="D5D5D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solidFill>
                <a:srgbClr val="D5D5D5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092868" y="8546"/>
            <a:ext cx="639153" cy="5460599"/>
          </a:xfrm>
          <a:prstGeom prst="rect">
            <a:avLst/>
          </a:prstGeom>
          <a:solidFill>
            <a:srgbClr val="151716"/>
          </a:solidFill>
          <a:ln>
            <a:solidFill>
              <a:srgbClr val="EAC6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868" y="5858148"/>
            <a:ext cx="639154" cy="639154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1B6E957A-D558-433C-AC26-7AD20DDFEB88}"/>
              </a:ext>
            </a:extLst>
          </p:cNvPr>
          <p:cNvSpPr txBox="1">
            <a:spLocks/>
          </p:cNvSpPr>
          <p:nvPr/>
        </p:nvSpPr>
        <p:spPr>
          <a:xfrm rot="16200000">
            <a:off x="5694070" y="2585019"/>
            <a:ext cx="5460599" cy="307653"/>
          </a:xfrm>
          <a:prstGeom prst="rect">
            <a:avLst/>
          </a:prstGeom>
        </p:spPr>
        <p:txBody>
          <a:bodyPr vert="vert" lIns="91440" tIns="45720" rIns="91440" bIns="4572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b="1" dirty="0" smtClean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EXPERIMENTAÇÃ</a:t>
            </a:r>
            <a:r>
              <a:rPr lang="pt-BR" sz="2000" dirty="0" smtClean="0">
                <a:solidFill>
                  <a:srgbClr val="D5D5D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</a:t>
            </a:r>
            <a:endParaRPr lang="pt-BR" sz="2000" dirty="0">
              <a:solidFill>
                <a:srgbClr val="D5D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6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 - Sala da Diretoria">
  <a:themeElements>
    <a:clrScheme name="Íon - Sala da Diretoria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Íon - Sala da Diretoria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Íon - Sala da Diretoria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41</TotalTime>
  <Words>51</Words>
  <Application>Microsoft Office PowerPoint</Application>
  <PresentationFormat>Apresentação na tela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Roboto</vt:lpstr>
      <vt:lpstr>Wingdings 3</vt:lpstr>
      <vt:lpstr>Íon - Sala da Diretoria</vt:lpstr>
      <vt:lpstr>Atividade IV - Exemplos de Experimentação: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ATIVIDADE IV - EXEMPLOS DE EXPERIMENTOS:</dc:title>
  <dc:creator>Salas de Aula</dc:creator>
  <cp:lastModifiedBy>CelioMatta</cp:lastModifiedBy>
  <cp:revision>7</cp:revision>
  <dcterms:created xsi:type="dcterms:W3CDTF">2020-02-11T12:57:33Z</dcterms:created>
  <dcterms:modified xsi:type="dcterms:W3CDTF">2020-06-10T22:57:50Z</dcterms:modified>
</cp:coreProperties>
</file>